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Press Start 2P"/>
      <p:regular r:id="rId33"/>
    </p:embeddedFont>
    <p:embeddedFont>
      <p:font typeface="Maven Pro"/>
      <p:regular r:id="rId34"/>
      <p:bold r:id="rId35"/>
    </p:embeddedFont>
    <p:embeddedFont>
      <p:font typeface="Fira Sans Condense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A0FB9B-9C47-4C1D-83DA-3A7D36F64FDE}">
  <a:tblStyle styleId="{3CA0FB9B-9C47-4C1D-83DA-3A7D36F64F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PressStart2P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Condensed-bold.fntdata"/><Relationship Id="rId14" Type="http://schemas.openxmlformats.org/officeDocument/2006/relationships/slide" Target="slides/slide9.xml"/><Relationship Id="rId36" Type="http://schemas.openxmlformats.org/officeDocument/2006/relationships/font" Target="fonts/FiraSansCondensed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Condensed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Condense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ce710277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ce710277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ad10344254_0_17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ad10344254_0_17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d1034425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d1034425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e51b7e18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e51b7e18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8fe69f5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78fe69f5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6ed1d3ee59_0_10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6ed1d3ee59_0_10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e7a09e1d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e7a09e1d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7a09e1d8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e7a09e1d8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e7a09e1d8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e7a09e1d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e7a09e1d8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e7a09e1d8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d10344254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d10344254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a3364f6310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a3364f6310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6f1ba42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6f1ba42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ad94538a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ad94538a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e51b7e18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e51b7e1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ad10344254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ad10344254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6f1bce38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6f1bce38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ad10344254_0_17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ad10344254_0_17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ce710277d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ce710277d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rect b="b" l="l" r="r" t="t"/>
            <a:pathLst>
              <a:path extrusionOk="0" h="10579" w="9515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 txBox="1"/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2"/>
          <p:cNvSpPr txBox="1"/>
          <p:nvPr>
            <p:ph idx="2" type="ctrTitle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 flipH="1" rot="10800000">
            <a:off x="2358952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 flipH="1" rot="10800000">
            <a:off x="2948667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"/>
          <p:cNvSpPr/>
          <p:nvPr/>
        </p:nvSpPr>
        <p:spPr>
          <a:xfrm flipH="1" rot="10800000">
            <a:off x="589730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 flipH="1" rot="10800000">
            <a:off x="176920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 flipH="1" rot="10800000">
            <a:off x="3538382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 flipH="1" rot="10800000">
            <a:off x="530755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"/>
          <p:cNvSpPr/>
          <p:nvPr/>
        </p:nvSpPr>
        <p:spPr>
          <a:xfrm flipH="1" rot="10800000">
            <a:off x="707673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 flipH="1" rot="10800000">
            <a:off x="3538395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 flipH="1" rot="10800000">
            <a:off x="4128580" y="36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flipH="1" rot="10800000">
            <a:off x="4717857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flipH="1" rot="10800000">
            <a:off x="530805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 flipH="1" rot="10800000">
            <a:off x="648701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 flipH="1" rot="10800000">
            <a:off x="4128102" y="60404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1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"/>
          <p:cNvSpPr txBox="1"/>
          <p:nvPr>
            <p:ph hasCustomPrompt="1" type="title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/>
          <p:nvPr>
            <p:ph idx="1" type="subTitle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flipH="1" rot="10800000">
            <a:off x="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 flipH="1" rot="10800000">
            <a:off x="589715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 flipH="1" rot="10800000">
            <a:off x="117943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"/>
          <p:cNvSpPr/>
          <p:nvPr/>
        </p:nvSpPr>
        <p:spPr>
          <a:xfrm flipH="1" rot="10800000">
            <a:off x="886" y="180737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 flipH="1" rot="10800000">
            <a:off x="912" y="120519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 flipH="1" rot="10800000">
            <a:off x="444" y="-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 flipH="1" rot="10800000">
            <a:off x="590206" y="14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"/>
          <p:cNvSpPr/>
          <p:nvPr/>
        </p:nvSpPr>
        <p:spPr>
          <a:xfrm flipH="1" rot="10800000">
            <a:off x="1179204" y="169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 flipH="1" rot="10800000">
            <a:off x="1179208" y="12034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3"/>
          <p:cNvSpPr txBox="1"/>
          <p:nvPr>
            <p:ph idx="1" type="subTitle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13"/>
          <p:cNvSpPr txBox="1"/>
          <p:nvPr>
            <p:ph idx="2" type="subTitle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13"/>
          <p:cNvSpPr txBox="1"/>
          <p:nvPr>
            <p:ph hasCustomPrompt="1" type="title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/>
          <p:nvPr>
            <p:ph hasCustomPrompt="1" idx="3" type="title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/>
          <p:nvPr>
            <p:ph hasCustomPrompt="1" idx="4" type="title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hasCustomPrompt="1" idx="5" type="title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/>
          <p:nvPr>
            <p:ph idx="6" type="subTitle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6" name="Google Shape;366;p13"/>
          <p:cNvSpPr txBox="1"/>
          <p:nvPr>
            <p:ph idx="7" type="subTitle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idx="8" type="subTitle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8" name="Google Shape;368;p13"/>
          <p:cNvSpPr txBox="1"/>
          <p:nvPr>
            <p:ph idx="9" type="subTitle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3" type="subTitle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13"/>
          <p:cNvSpPr txBox="1"/>
          <p:nvPr>
            <p:ph idx="14" type="subTitle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71" name="Google Shape;371;p13"/>
          <p:cNvSpPr txBox="1"/>
          <p:nvPr>
            <p:ph idx="15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3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 txBox="1"/>
          <p:nvPr>
            <p:ph idx="1" type="subTitle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6" name="Google Shape;386;p14"/>
          <p:cNvSpPr txBox="1"/>
          <p:nvPr>
            <p:ph idx="2" type="subTitle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7" name="Google Shape;387;p14"/>
          <p:cNvSpPr txBox="1"/>
          <p:nvPr>
            <p:ph idx="3" type="subTitle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8" name="Google Shape;388;p14"/>
          <p:cNvSpPr txBox="1"/>
          <p:nvPr>
            <p:ph idx="4" type="subTitle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89" name="Google Shape;389;p14"/>
          <p:cNvSpPr txBox="1"/>
          <p:nvPr>
            <p:ph idx="5" type="subTitle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0" name="Google Shape;390;p14"/>
          <p:cNvSpPr txBox="1"/>
          <p:nvPr>
            <p:ph idx="6" type="subTitle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1" name="Google Shape;391;p14"/>
          <p:cNvSpPr/>
          <p:nvPr/>
        </p:nvSpPr>
        <p:spPr>
          <a:xfrm flipH="1" rot="10800000">
            <a:off x="8847312" y="12064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flipH="1" rot="10800000">
            <a:off x="589737" y="1207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5"/>
          <p:cNvSpPr txBox="1"/>
          <p:nvPr>
            <p:ph idx="1" type="subTitle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0" name="Google Shape;420;p15"/>
          <p:cNvSpPr txBox="1"/>
          <p:nvPr>
            <p:ph idx="2" type="subTitle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1" name="Google Shape;421;p15"/>
          <p:cNvSpPr txBox="1"/>
          <p:nvPr>
            <p:ph idx="3" type="subTitle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idx="4" type="subTitle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3" name="Google Shape;423;p15"/>
          <p:cNvSpPr txBox="1"/>
          <p:nvPr>
            <p:ph idx="5" type="subTitle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4" name="Google Shape;424;p15"/>
          <p:cNvSpPr txBox="1"/>
          <p:nvPr>
            <p:ph idx="6" type="subTitle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5" name="Google Shape;425;p15"/>
          <p:cNvSpPr txBox="1"/>
          <p:nvPr>
            <p:ph idx="7" type="subTitle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6" name="Google Shape;426;p15"/>
          <p:cNvSpPr txBox="1"/>
          <p:nvPr>
            <p:ph idx="8" type="subTitle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7" name="Google Shape;427;p1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>
            <p:ph idx="1" type="subTitle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0" name="Google Shape;430;p16"/>
          <p:cNvSpPr txBox="1"/>
          <p:nvPr>
            <p:ph idx="2" type="subTitle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" name="Google Shape;431;p16"/>
          <p:cNvSpPr txBox="1"/>
          <p:nvPr>
            <p:ph idx="3" type="subTitle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2" name="Google Shape;432;p16"/>
          <p:cNvSpPr txBox="1"/>
          <p:nvPr>
            <p:ph idx="4" type="subTitle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5" type="subTitle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4" name="Google Shape;434;p16"/>
          <p:cNvSpPr txBox="1"/>
          <p:nvPr>
            <p:ph idx="6" type="subTitle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5" name="Google Shape;435;p16"/>
          <p:cNvSpPr txBox="1"/>
          <p:nvPr>
            <p:ph idx="7" type="subTitle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16"/>
          <p:cNvSpPr txBox="1"/>
          <p:nvPr>
            <p:ph idx="8" type="subTitle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 flipH="1" rot="10800000">
            <a:off x="34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7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7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7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"/>
          <p:cNvSpPr/>
          <p:nvPr/>
        </p:nvSpPr>
        <p:spPr>
          <a:xfrm flipH="1" rot="10800000">
            <a:off x="884780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7"/>
          <p:cNvSpPr txBox="1"/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17"/>
          <p:cNvSpPr txBox="1"/>
          <p:nvPr>
            <p:ph idx="1" type="subTitle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7"/>
          <p:cNvSpPr txBox="1"/>
          <p:nvPr>
            <p:ph idx="2" type="title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idx="3" type="subTitle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17"/>
          <p:cNvSpPr txBox="1"/>
          <p:nvPr>
            <p:ph idx="4" type="title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7"/>
          <p:cNvSpPr txBox="1"/>
          <p:nvPr>
            <p:ph idx="5" type="subTitle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17"/>
          <p:cNvSpPr txBox="1"/>
          <p:nvPr>
            <p:ph idx="6" type="title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17"/>
          <p:cNvSpPr txBox="1"/>
          <p:nvPr>
            <p:ph idx="7" type="subTitle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7"/>
          <p:cNvSpPr txBox="1"/>
          <p:nvPr>
            <p:ph idx="8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 txBox="1"/>
          <p:nvPr>
            <p:ph idx="1" type="subTitle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2" name="Google Shape;502;p18"/>
          <p:cNvSpPr txBox="1"/>
          <p:nvPr>
            <p:ph idx="2" type="subTitle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3" name="Google Shape;503;p18"/>
          <p:cNvSpPr txBox="1"/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04" name="Google Shape;504;p18"/>
          <p:cNvSpPr txBox="1"/>
          <p:nvPr>
            <p:ph idx="3" type="ctrTitle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Char char="-"/>
              <a:defRPr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05" name="Google Shape;505;p18"/>
          <p:cNvSpPr txBox="1"/>
          <p:nvPr>
            <p:ph idx="4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"/>
          <p:cNvSpPr txBox="1"/>
          <p:nvPr>
            <p:ph idx="1" type="subTitle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3" name="Google Shape;533;p1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0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ONE_COLUMN_TEXT_1_1_1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flipH="1" rot="5400000">
            <a:off x="3815" y="241725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2"/>
          <p:cNvSpPr/>
          <p:nvPr/>
        </p:nvSpPr>
        <p:spPr>
          <a:xfrm flipH="1" rot="5400000">
            <a:off x="3815" y="1812214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"/>
          <p:cNvSpPr/>
          <p:nvPr/>
        </p:nvSpPr>
        <p:spPr>
          <a:xfrm flipH="1" rot="5400000">
            <a:off x="622100" y="4837006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2"/>
          <p:cNvSpPr/>
          <p:nvPr/>
        </p:nvSpPr>
        <p:spPr>
          <a:xfrm flipH="1" rot="5400000">
            <a:off x="622084" y="423195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2"/>
          <p:cNvSpPr/>
          <p:nvPr/>
        </p:nvSpPr>
        <p:spPr>
          <a:xfrm flipH="1" rot="5400000">
            <a:off x="622084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 flipH="1" rot="5400000">
            <a:off x="622084" y="302188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 flipH="1" rot="5400000">
            <a:off x="1240369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 flipH="1" rot="5400000">
            <a:off x="1858623" y="4836991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 flipH="1" rot="5400000">
            <a:off x="2476878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 flipH="1" rot="5400000">
            <a:off x="1859101" y="4231523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 flipH="1" rot="5400000">
            <a:off x="1240845" y="4231935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flipH="1" rot="5400000">
            <a:off x="3384" y="483705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flipH="1" rot="5400000">
            <a:off x="4333" y="423241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flipH="1" rot="5400000">
            <a:off x="4335" y="362734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flipH="1" rot="5400000">
            <a:off x="5578" y="30225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flipH="1" rot="5400000">
            <a:off x="5570" y="12071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2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3"/>
          <p:cNvSpPr txBox="1"/>
          <p:nvPr>
            <p:ph idx="1" type="subTitle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7" name="Google Shape;647;p23"/>
          <p:cNvSpPr txBox="1"/>
          <p:nvPr>
            <p:ph idx="2" type="subTitle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8" name="Google Shape;648;p23"/>
          <p:cNvSpPr txBox="1"/>
          <p:nvPr>
            <p:ph idx="3" type="subTitle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9" name="Google Shape;649;p23"/>
          <p:cNvSpPr txBox="1"/>
          <p:nvPr>
            <p:ph idx="4" type="subTitle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0" name="Google Shape;650;p23"/>
          <p:cNvSpPr txBox="1"/>
          <p:nvPr>
            <p:ph idx="5" type="subTitle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1" name="Google Shape;651;p23"/>
          <p:cNvSpPr txBox="1"/>
          <p:nvPr>
            <p:ph idx="6" type="subTitle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4"/>
          <p:cNvSpPr txBox="1"/>
          <p:nvPr>
            <p:ph idx="1" type="subTitle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" name="Google Shape;671;p24"/>
          <p:cNvSpPr txBox="1"/>
          <p:nvPr>
            <p:ph idx="2" type="subTitle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2" name="Google Shape;672;p24"/>
          <p:cNvSpPr txBox="1"/>
          <p:nvPr>
            <p:ph idx="3" type="subTitle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3" name="Google Shape;673;p24"/>
          <p:cNvSpPr txBox="1"/>
          <p:nvPr>
            <p:ph idx="4" type="subTitle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4" name="Google Shape;674;p24"/>
          <p:cNvSpPr txBox="1"/>
          <p:nvPr>
            <p:ph idx="5" type="subTitle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idx="6" type="subTitle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6" name="Google Shape;676;p24"/>
          <p:cNvSpPr txBox="1"/>
          <p:nvPr>
            <p:ph idx="7" type="subTitle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7" name="Google Shape;677;p24"/>
          <p:cNvSpPr txBox="1"/>
          <p:nvPr>
            <p:ph idx="8" type="subTitle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8" name="Google Shape;678;p24"/>
          <p:cNvSpPr txBox="1"/>
          <p:nvPr>
            <p:ph idx="9" type="subTitle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13" type="subTitle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0" name="Google Shape;680;p24"/>
          <p:cNvSpPr txBox="1"/>
          <p:nvPr>
            <p:ph idx="14" type="subTitle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1" name="Google Shape;681;p24"/>
          <p:cNvSpPr txBox="1"/>
          <p:nvPr>
            <p:ph idx="15" type="subTitle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5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5" name="Google Shape;745;p25"/>
          <p:cNvSpPr txBox="1"/>
          <p:nvPr>
            <p:ph hasCustomPrompt="1"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/>
          <p:nvPr>
            <p:ph idx="1" type="subTitle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2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6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26"/>
          <p:cNvSpPr txBox="1"/>
          <p:nvPr>
            <p:ph hasCustomPrompt="1"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/>
          <p:nvPr>
            <p:ph idx="1" type="subTitle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7"/>
          <p:cNvSpPr txBox="1"/>
          <p:nvPr>
            <p:ph idx="1" type="subTitle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27"/>
          <p:cNvSpPr txBox="1"/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/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7" name="Google Shape;847;p28"/>
          <p:cNvSpPr txBox="1"/>
          <p:nvPr>
            <p:ph idx="1" type="subTitle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8" name="Google Shape;848;p28"/>
          <p:cNvSpPr txBox="1"/>
          <p:nvPr>
            <p:ph idx="2" type="body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49" name="Google Shape;849;p28"/>
          <p:cNvSpPr/>
          <p:nvPr/>
        </p:nvSpPr>
        <p:spPr>
          <a:xfrm flipH="1" rot="10800000">
            <a:off x="589725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8"/>
          <p:cNvSpPr/>
          <p:nvPr/>
        </p:nvSpPr>
        <p:spPr>
          <a:xfrm flipH="1" rot="10800000">
            <a:off x="825701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8"/>
          <p:cNvSpPr/>
          <p:nvPr/>
        </p:nvSpPr>
        <p:spPr>
          <a:xfrm flipH="1" rot="10800000">
            <a:off x="4717834" y="324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8"/>
          <p:cNvSpPr/>
          <p:nvPr/>
        </p:nvSpPr>
        <p:spPr>
          <a:xfrm flipH="1" rot="10800000">
            <a:off x="5897255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8"/>
          <p:cNvSpPr/>
          <p:nvPr/>
        </p:nvSpPr>
        <p:spPr>
          <a:xfrm flipH="1" rot="10800000">
            <a:off x="707668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8"/>
          <p:cNvSpPr/>
          <p:nvPr/>
        </p:nvSpPr>
        <p:spPr>
          <a:xfrm flipH="1" rot="10800000">
            <a:off x="8257017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8"/>
          <p:cNvSpPr/>
          <p:nvPr/>
        </p:nvSpPr>
        <p:spPr>
          <a:xfrm flipH="1" rot="10800000">
            <a:off x="7666240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8"/>
          <p:cNvSpPr/>
          <p:nvPr/>
        </p:nvSpPr>
        <p:spPr>
          <a:xfrm flipH="1" rot="10800000">
            <a:off x="884677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8"/>
          <p:cNvSpPr/>
          <p:nvPr/>
        </p:nvSpPr>
        <p:spPr>
          <a:xfrm flipH="1" rot="10800000">
            <a:off x="8846774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8"/>
          <p:cNvSpPr/>
          <p:nvPr/>
        </p:nvSpPr>
        <p:spPr>
          <a:xfrm flipH="1" rot="10800000">
            <a:off x="530800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8"/>
          <p:cNvSpPr/>
          <p:nvPr/>
        </p:nvSpPr>
        <p:spPr>
          <a:xfrm flipH="1" rot="10800000">
            <a:off x="648696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8"/>
          <p:cNvSpPr/>
          <p:nvPr/>
        </p:nvSpPr>
        <p:spPr>
          <a:xfrm flipH="1" rot="10800000">
            <a:off x="707668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8"/>
          <p:cNvSpPr/>
          <p:nvPr/>
        </p:nvSpPr>
        <p:spPr>
          <a:xfrm flipH="1" rot="10800000">
            <a:off x="7667320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8"/>
          <p:cNvSpPr/>
          <p:nvPr/>
        </p:nvSpPr>
        <p:spPr>
          <a:xfrm flipH="1" rot="10800000">
            <a:off x="766639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8"/>
          <p:cNvSpPr/>
          <p:nvPr/>
        </p:nvSpPr>
        <p:spPr>
          <a:xfrm flipH="1" rot="10800000">
            <a:off x="825704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8"/>
          <p:cNvSpPr/>
          <p:nvPr/>
        </p:nvSpPr>
        <p:spPr>
          <a:xfrm flipH="1" rot="10800000">
            <a:off x="884858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8"/>
          <p:cNvSpPr/>
          <p:nvPr/>
        </p:nvSpPr>
        <p:spPr>
          <a:xfrm flipH="1" rot="10800000">
            <a:off x="8847780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8"/>
          <p:cNvSpPr/>
          <p:nvPr/>
        </p:nvSpPr>
        <p:spPr>
          <a:xfrm flipH="1" rot="10800000">
            <a:off x="5897247" y="120714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03">
  <p:cSld name="ONE_COLUMN_TEXT_3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/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1" name="Google Shape;881;p29"/>
          <p:cNvSpPr txBox="1"/>
          <p:nvPr>
            <p:ph idx="1" type="subTitle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/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4" name="Google Shape;904;p30"/>
          <p:cNvSpPr txBox="1"/>
          <p:nvPr>
            <p:ph idx="1" type="subTitle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5" name="Google Shape;905;p30"/>
          <p:cNvSpPr txBox="1"/>
          <p:nvPr>
            <p:ph idx="2" type="subTitle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6" name="Google Shape;906;p30"/>
          <p:cNvSpPr/>
          <p:nvPr/>
        </p:nvSpPr>
        <p:spPr>
          <a:xfrm flipH="1" rot="5400000">
            <a:off x="7815" y="241724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0"/>
          <p:cNvSpPr/>
          <p:nvPr/>
        </p:nvSpPr>
        <p:spPr>
          <a:xfrm flipH="1" rot="5400000">
            <a:off x="7815" y="181220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0"/>
          <p:cNvSpPr/>
          <p:nvPr/>
        </p:nvSpPr>
        <p:spPr>
          <a:xfrm flipH="1" rot="5400000">
            <a:off x="626108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0"/>
          <p:cNvSpPr/>
          <p:nvPr/>
        </p:nvSpPr>
        <p:spPr>
          <a:xfrm flipH="1" rot="5400000">
            <a:off x="626092" y="423195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0"/>
          <p:cNvSpPr/>
          <p:nvPr/>
        </p:nvSpPr>
        <p:spPr>
          <a:xfrm flipH="1" rot="5400000">
            <a:off x="626092" y="302187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0"/>
          <p:cNvSpPr/>
          <p:nvPr/>
        </p:nvSpPr>
        <p:spPr>
          <a:xfrm flipH="1" rot="5400000">
            <a:off x="626092" y="12067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0"/>
          <p:cNvSpPr/>
          <p:nvPr/>
        </p:nvSpPr>
        <p:spPr>
          <a:xfrm flipH="1" rot="5400000">
            <a:off x="626092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0"/>
          <p:cNvSpPr/>
          <p:nvPr/>
        </p:nvSpPr>
        <p:spPr>
          <a:xfrm flipH="1" rot="5400000">
            <a:off x="124438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0"/>
          <p:cNvSpPr/>
          <p:nvPr/>
        </p:nvSpPr>
        <p:spPr>
          <a:xfrm flipH="1" rot="5400000">
            <a:off x="1863125" y="4231528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0"/>
          <p:cNvSpPr/>
          <p:nvPr/>
        </p:nvSpPr>
        <p:spPr>
          <a:xfrm flipH="1" rot="5400000">
            <a:off x="1244861" y="423194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0"/>
          <p:cNvSpPr/>
          <p:nvPr/>
        </p:nvSpPr>
        <p:spPr>
          <a:xfrm flipH="1" rot="5400000">
            <a:off x="7384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0"/>
          <p:cNvSpPr/>
          <p:nvPr/>
        </p:nvSpPr>
        <p:spPr>
          <a:xfrm flipH="1" rot="5400000">
            <a:off x="8333" y="42324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0"/>
          <p:cNvSpPr/>
          <p:nvPr/>
        </p:nvSpPr>
        <p:spPr>
          <a:xfrm flipH="1" rot="5400000">
            <a:off x="8335" y="362734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0"/>
          <p:cNvSpPr/>
          <p:nvPr/>
        </p:nvSpPr>
        <p:spPr>
          <a:xfrm flipH="1" rot="5400000">
            <a:off x="9578" y="302253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0"/>
          <p:cNvSpPr/>
          <p:nvPr/>
        </p:nvSpPr>
        <p:spPr>
          <a:xfrm flipH="1" rot="5400000">
            <a:off x="626096" y="241724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0"/>
          <p:cNvSpPr/>
          <p:nvPr/>
        </p:nvSpPr>
        <p:spPr>
          <a:xfrm flipH="1" rot="5400000">
            <a:off x="9570" y="120714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0"/>
          <p:cNvSpPr/>
          <p:nvPr/>
        </p:nvSpPr>
        <p:spPr>
          <a:xfrm flipH="1" rot="5400000">
            <a:off x="10077" y="6021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0"/>
          <p:cNvSpPr/>
          <p:nvPr/>
        </p:nvSpPr>
        <p:spPr>
          <a:xfrm flipH="1" rot="5400000">
            <a:off x="9570" y="-297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0"/>
          <p:cNvSpPr/>
          <p:nvPr/>
        </p:nvSpPr>
        <p:spPr>
          <a:xfrm flipH="1" rot="5400000">
            <a:off x="6260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0"/>
          <p:cNvSpPr/>
          <p:nvPr/>
        </p:nvSpPr>
        <p:spPr>
          <a:xfrm flipH="1" rot="5400000">
            <a:off x="124262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0"/>
          <p:cNvSpPr/>
          <p:nvPr/>
        </p:nvSpPr>
        <p:spPr>
          <a:xfrm flipH="1" rot="5400000">
            <a:off x="1242624" y="120880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0"/>
          <p:cNvSpPr/>
          <p:nvPr/>
        </p:nvSpPr>
        <p:spPr>
          <a:xfrm flipH="1" rot="-5400000">
            <a:off x="6979550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0"/>
          <p:cNvSpPr/>
          <p:nvPr/>
        </p:nvSpPr>
        <p:spPr>
          <a:xfrm flipH="1" rot="-5400000">
            <a:off x="6979981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0"/>
          <p:cNvSpPr/>
          <p:nvPr/>
        </p:nvSpPr>
        <p:spPr>
          <a:xfrm flipH="1" rot="-5400000">
            <a:off x="6978275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0"/>
          <p:cNvSpPr/>
          <p:nvPr/>
        </p:nvSpPr>
        <p:spPr>
          <a:xfrm flipH="1" rot="-5400000">
            <a:off x="7598185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0"/>
          <p:cNvSpPr/>
          <p:nvPr/>
        </p:nvSpPr>
        <p:spPr>
          <a:xfrm flipH="1" rot="-5400000">
            <a:off x="7598616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0"/>
          <p:cNvSpPr/>
          <p:nvPr/>
        </p:nvSpPr>
        <p:spPr>
          <a:xfrm flipH="1" rot="-5400000">
            <a:off x="7598655" y="60208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0"/>
          <p:cNvSpPr/>
          <p:nvPr/>
        </p:nvSpPr>
        <p:spPr>
          <a:xfrm flipH="1" rot="-5400000">
            <a:off x="7596422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0"/>
          <p:cNvSpPr/>
          <p:nvPr/>
        </p:nvSpPr>
        <p:spPr>
          <a:xfrm flipH="1" rot="-5400000">
            <a:off x="7596430" y="36273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0"/>
          <p:cNvSpPr/>
          <p:nvPr/>
        </p:nvSpPr>
        <p:spPr>
          <a:xfrm flipH="1" rot="-5400000">
            <a:off x="7596910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0"/>
          <p:cNvSpPr/>
          <p:nvPr/>
        </p:nvSpPr>
        <p:spPr>
          <a:xfrm flipH="1" rot="-5400000">
            <a:off x="8216821" y="2417265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0"/>
          <p:cNvSpPr/>
          <p:nvPr/>
        </p:nvSpPr>
        <p:spPr>
          <a:xfrm flipH="1" rot="-5400000">
            <a:off x="8216821" y="302230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0"/>
          <p:cNvSpPr/>
          <p:nvPr/>
        </p:nvSpPr>
        <p:spPr>
          <a:xfrm flipH="1" rot="-5400000">
            <a:off x="8217252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0"/>
          <p:cNvSpPr/>
          <p:nvPr/>
        </p:nvSpPr>
        <p:spPr>
          <a:xfrm flipH="1" rot="-5400000">
            <a:off x="8217290" y="60207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0"/>
          <p:cNvSpPr/>
          <p:nvPr/>
        </p:nvSpPr>
        <p:spPr>
          <a:xfrm flipH="1" rot="-5400000">
            <a:off x="8217288" y="1207170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0"/>
          <p:cNvSpPr/>
          <p:nvPr/>
        </p:nvSpPr>
        <p:spPr>
          <a:xfrm flipH="1" rot="-5400000">
            <a:off x="8215057" y="1811950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0"/>
          <p:cNvSpPr/>
          <p:nvPr/>
        </p:nvSpPr>
        <p:spPr>
          <a:xfrm flipH="1" rot="-5400000">
            <a:off x="8215066" y="362733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0"/>
          <p:cNvSpPr/>
          <p:nvPr/>
        </p:nvSpPr>
        <p:spPr>
          <a:xfrm flipH="1" rot="-5400000">
            <a:off x="8215546" y="423236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0"/>
          <p:cNvSpPr/>
          <p:nvPr/>
        </p:nvSpPr>
        <p:spPr>
          <a:xfrm flipH="1" rot="-5400000">
            <a:off x="8215066" y="483744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0"/>
          <p:cNvSpPr/>
          <p:nvPr/>
        </p:nvSpPr>
        <p:spPr>
          <a:xfrm flipH="1" rot="5400000">
            <a:off x="1243048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0"/>
          <p:cNvSpPr/>
          <p:nvPr/>
        </p:nvSpPr>
        <p:spPr>
          <a:xfrm flipH="1" rot="-5400000">
            <a:off x="8837214" y="241729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0"/>
          <p:cNvSpPr/>
          <p:nvPr/>
        </p:nvSpPr>
        <p:spPr>
          <a:xfrm flipH="1" rot="-5400000">
            <a:off x="8837214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0"/>
          <p:cNvSpPr/>
          <p:nvPr/>
        </p:nvSpPr>
        <p:spPr>
          <a:xfrm flipH="1" rot="-5400000">
            <a:off x="8837645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0"/>
          <p:cNvSpPr/>
          <p:nvPr/>
        </p:nvSpPr>
        <p:spPr>
          <a:xfrm flipH="1" rot="-5400000">
            <a:off x="8837683" y="60209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0"/>
          <p:cNvSpPr/>
          <p:nvPr/>
        </p:nvSpPr>
        <p:spPr>
          <a:xfrm flipH="1" rot="-5400000">
            <a:off x="8837680" y="120719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0"/>
          <p:cNvSpPr/>
          <p:nvPr/>
        </p:nvSpPr>
        <p:spPr>
          <a:xfrm flipH="1" rot="-5400000">
            <a:off x="8835450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0"/>
          <p:cNvSpPr/>
          <p:nvPr/>
        </p:nvSpPr>
        <p:spPr>
          <a:xfrm flipH="1" rot="-5400000">
            <a:off x="8835458" y="362736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0"/>
          <p:cNvSpPr/>
          <p:nvPr/>
        </p:nvSpPr>
        <p:spPr>
          <a:xfrm flipH="1" rot="-5400000">
            <a:off x="8835939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0"/>
          <p:cNvSpPr/>
          <p:nvPr/>
        </p:nvSpPr>
        <p:spPr>
          <a:xfrm flipH="1" rot="-5400000">
            <a:off x="8835458" y="483746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 flipH="1" rot="10800000">
            <a:off x="8257867" y="14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 rot="10800000">
            <a:off x="8847624" y="60260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 flipH="1" rot="10800000">
            <a:off x="8848630" y="-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 flipH="1" rot="10800000">
            <a:off x="8847702" y="1205203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 flipH="1" rot="10800000">
            <a:off x="8847687" y="1807156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8259817" y="602189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5"/>
          <p:cNvSpPr txBox="1"/>
          <p:nvPr>
            <p:ph idx="2" type="title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subTitle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 flipH="1" rot="10800000">
            <a:off x="8257524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 txBox="1"/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14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flipH="1" rot="-5400000">
            <a:off x="8837117" y="2417294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flipH="1" rot="-5400000">
            <a:off x="8837117" y="302233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flipH="1" rot="-5400000">
            <a:off x="8218864" y="-3340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flipH="1" rot="-5400000">
            <a:off x="8218848" y="60171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 flipH="1" rot="-5400000">
            <a:off x="8218848" y="120675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 flipH="1" rot="-5400000">
            <a:off x="8218848" y="181178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 flipH="1" rot="-5400000">
            <a:off x="8218848" y="302189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 flipH="1" rot="-5400000">
            <a:off x="8218848" y="36269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 flipH="1" rot="-5400000">
            <a:off x="821884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 flipH="1" rot="-5400000">
            <a:off x="7600595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 flipH="1" rot="-5400000">
            <a:off x="6982340" y="-3354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 flipH="1" rot="-5400000">
            <a:off x="6364086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 flipH="1" rot="-5400000">
            <a:off x="6982818" y="602114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 flipH="1" rot="-5400000">
            <a:off x="7601074" y="60258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flipH="1" rot="-5400000">
            <a:off x="8837548" y="-3385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 flipH="1" rot="-5400000">
            <a:off x="8837586" y="6021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 flipH="1" rot="-5400000">
            <a:off x="8837584" y="1207199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 flipH="1" rot="-5400000">
            <a:off x="8835354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 flipH="1" rot="-5400000">
            <a:off x="8218844" y="241726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 flipH="1" rot="-5400000">
            <a:off x="8835362" y="36273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flipH="1" rot="-5400000">
            <a:off x="8835842" y="423239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flipH="1" rot="-5400000">
            <a:off x="8835362" y="4837471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flipH="1" rot="-5400000">
            <a:off x="8218902" y="423196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flipH="1" rot="-5400000">
            <a:off x="7602324" y="181198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 rot="-5400000">
            <a:off x="7602324" y="36257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 rot="-5400000">
            <a:off x="7601900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 flipH="1" rot="-5400000">
            <a:off x="6984953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 flipH="1" rot="-5400000">
            <a:off x="6368449" y="48374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 flipH="1" rot="-5400000">
            <a:off x="5692174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 flipH="1" rot="-5400000">
            <a:off x="5020249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 flipH="1" rot="-5400000">
            <a:off x="5752349" y="483747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 txBox="1"/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9"/>
          <p:cNvSpPr txBox="1"/>
          <p:nvPr>
            <p:ph idx="1" type="subTitle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/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19.jpg"/><Relationship Id="rId5" Type="http://schemas.openxmlformats.org/officeDocument/2006/relationships/image" Target="../media/image25.jpg"/><Relationship Id="rId6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/>
          <p:nvPr>
            <p:ph type="ctrTitle"/>
          </p:nvPr>
        </p:nvSpPr>
        <p:spPr>
          <a:xfrm>
            <a:off x="2141850" y="2605863"/>
            <a:ext cx="48603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8</a:t>
            </a:r>
            <a:endParaRPr/>
          </a:p>
        </p:txBody>
      </p:sp>
      <p:sp>
        <p:nvSpPr>
          <p:cNvPr id="960" name="Google Shape;960;p31"/>
          <p:cNvSpPr txBox="1"/>
          <p:nvPr>
            <p:ph idx="2" type="ctrTitle"/>
          </p:nvPr>
        </p:nvSpPr>
        <p:spPr>
          <a:xfrm>
            <a:off x="713100" y="1497750"/>
            <a:ext cx="7717800" cy="73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DANGER ZONE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0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REGLAS</a:t>
            </a:r>
            <a:endParaRPr/>
          </a:p>
        </p:txBody>
      </p:sp>
      <p:sp>
        <p:nvSpPr>
          <p:cNvPr id="1063" name="Google Shape;1063;p40"/>
          <p:cNvSpPr txBox="1"/>
          <p:nvPr>
            <p:ph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1"/>
          <p:cNvSpPr/>
          <p:nvPr/>
        </p:nvSpPr>
        <p:spPr>
          <a:xfrm flipH="1" rot="10800000">
            <a:off x="4824081" y="1839660"/>
            <a:ext cx="884871" cy="904683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1"/>
          <p:cNvSpPr/>
          <p:nvPr/>
        </p:nvSpPr>
        <p:spPr>
          <a:xfrm flipH="1" rot="10800000">
            <a:off x="1055781" y="1857873"/>
            <a:ext cx="884871" cy="904683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1"/>
          <p:cNvSpPr txBox="1"/>
          <p:nvPr>
            <p:ph idx="1" type="subTitle"/>
          </p:nvPr>
        </p:nvSpPr>
        <p:spPr>
          <a:xfrm>
            <a:off x="1940650" y="1640900"/>
            <a:ext cx="2423100" cy="11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-Los zombies comunes </a:t>
            </a:r>
            <a:r>
              <a:rPr lang="en"/>
              <a:t>tendrán</a:t>
            </a:r>
            <a:r>
              <a:rPr lang="en"/>
              <a:t> 50 puntos de vida y un daño de 10 puntos por golpe.</a:t>
            </a:r>
            <a:endParaRPr/>
          </a:p>
        </p:txBody>
      </p:sp>
      <p:sp>
        <p:nvSpPr>
          <p:cNvPr id="1071" name="Google Shape;1071;p41"/>
          <p:cNvSpPr txBox="1"/>
          <p:nvPr>
            <p:ph idx="5" type="subTitle"/>
          </p:nvPr>
        </p:nvSpPr>
        <p:spPr>
          <a:xfrm>
            <a:off x="5708950" y="1640888"/>
            <a:ext cx="3014100" cy="13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Los humanos contarán con 100 puntos de vida.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Si muere uno, tendrá que esperar a que acabe el nivel.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Los tiempos entre cada habilidad especial son de 30 segundos</a:t>
            </a:r>
            <a:endParaRPr/>
          </a:p>
        </p:txBody>
      </p:sp>
      <p:sp>
        <p:nvSpPr>
          <p:cNvPr id="1072" name="Google Shape;1072;p41"/>
          <p:cNvSpPr txBox="1"/>
          <p:nvPr>
            <p:ph type="title"/>
          </p:nvPr>
        </p:nvSpPr>
        <p:spPr>
          <a:xfrm>
            <a:off x="1967530" y="1273513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ZOMBIES</a:t>
            </a:r>
            <a:endParaRPr/>
          </a:p>
        </p:txBody>
      </p:sp>
      <p:sp>
        <p:nvSpPr>
          <p:cNvPr id="1073" name="Google Shape;1073;p41"/>
          <p:cNvSpPr txBox="1"/>
          <p:nvPr>
            <p:ph idx="4" type="title"/>
          </p:nvPr>
        </p:nvSpPr>
        <p:spPr>
          <a:xfrm>
            <a:off x="5841919" y="1273513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HUMANOS</a:t>
            </a:r>
            <a:endParaRPr/>
          </a:p>
        </p:txBody>
      </p:sp>
      <p:sp>
        <p:nvSpPr>
          <p:cNvPr id="1074" name="Google Shape;1074;p41"/>
          <p:cNvSpPr txBox="1"/>
          <p:nvPr>
            <p:ph idx="6" type="title"/>
          </p:nvPr>
        </p:nvSpPr>
        <p:spPr>
          <a:xfrm>
            <a:off x="1909494" y="3073650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ARMAS</a:t>
            </a:r>
            <a:endParaRPr/>
          </a:p>
        </p:txBody>
      </p:sp>
      <p:sp>
        <p:nvSpPr>
          <p:cNvPr id="1075" name="Google Shape;1075;p41"/>
          <p:cNvSpPr txBox="1"/>
          <p:nvPr>
            <p:ph idx="7" type="subTitle"/>
          </p:nvPr>
        </p:nvSpPr>
        <p:spPr>
          <a:xfrm>
            <a:off x="1909496" y="38006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-Las </a:t>
            </a:r>
            <a:r>
              <a:rPr lang="en"/>
              <a:t>armas</a:t>
            </a:r>
            <a:r>
              <a:rPr lang="en"/>
              <a:t> </a:t>
            </a:r>
            <a:r>
              <a:rPr lang="en"/>
              <a:t>iniciales</a:t>
            </a:r>
            <a:r>
              <a:rPr lang="en"/>
              <a:t> </a:t>
            </a:r>
            <a:r>
              <a:rPr lang="en"/>
              <a:t>cuentan</a:t>
            </a:r>
            <a:r>
              <a:rPr lang="en"/>
              <a:t> con 10 </a:t>
            </a:r>
            <a:r>
              <a:rPr lang="en"/>
              <a:t>puntos</a:t>
            </a:r>
            <a:r>
              <a:rPr lang="en"/>
              <a:t> de daño y 60 de munición.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-Se podrá recoger más munición a traves de cajas.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-Se podrá recoger distintas armas a traves de cofres.</a:t>
            </a:r>
            <a:endParaRPr/>
          </a:p>
        </p:txBody>
      </p:sp>
      <p:sp>
        <p:nvSpPr>
          <p:cNvPr id="1076" name="Google Shape;1076;p41"/>
          <p:cNvSpPr txBox="1"/>
          <p:nvPr>
            <p:ph idx="8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REGLAS</a:t>
            </a:r>
            <a:endParaRPr/>
          </a:p>
        </p:txBody>
      </p:sp>
      <p:pic>
        <p:nvPicPr>
          <p:cNvPr id="1077" name="Google Shape;10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43" y="1957436"/>
            <a:ext cx="718750" cy="7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775" y="1857850"/>
            <a:ext cx="904700" cy="9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41"/>
          <p:cNvPicPr preferRelativeResize="0"/>
          <p:nvPr/>
        </p:nvPicPr>
        <p:blipFill rotWithShape="1">
          <a:blip r:embed="rId3">
            <a:alphaModFix/>
          </a:blip>
          <a:srcRect b="60409" l="39722" r="0" t="10428"/>
          <a:stretch/>
        </p:blipFill>
        <p:spPr>
          <a:xfrm>
            <a:off x="604650" y="3525750"/>
            <a:ext cx="1194331" cy="5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REGLAS DEL MAPA</a:t>
            </a:r>
            <a:endParaRPr/>
          </a:p>
        </p:txBody>
      </p:sp>
      <p:sp>
        <p:nvSpPr>
          <p:cNvPr id="1085" name="Google Shape;1085;p42"/>
          <p:cNvSpPr txBox="1"/>
          <p:nvPr>
            <p:ph idx="1" type="subTitle"/>
          </p:nvPr>
        </p:nvSpPr>
        <p:spPr>
          <a:xfrm>
            <a:off x="3380528" y="1340419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LIMITES</a:t>
            </a:r>
            <a:endParaRPr/>
          </a:p>
        </p:txBody>
      </p:sp>
      <p:sp>
        <p:nvSpPr>
          <p:cNvPr id="1086" name="Google Shape;1086;p42"/>
          <p:cNvSpPr txBox="1"/>
          <p:nvPr>
            <p:ph idx="6" type="subTitle"/>
          </p:nvPr>
        </p:nvSpPr>
        <p:spPr>
          <a:xfrm>
            <a:off x="2681375" y="1676875"/>
            <a:ext cx="37812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-El mapa tendrá ciertos </a:t>
            </a:r>
            <a:r>
              <a:rPr lang="en"/>
              <a:t>límites</a:t>
            </a:r>
            <a:r>
              <a:rPr lang="en"/>
              <a:t> el cual los personajes no podrán pasar.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Habrán muros los cuales no podrán pasar los personajes. Sin embargo los zombies aparecerán de allí</a:t>
            </a:r>
            <a:endParaRPr/>
          </a:p>
        </p:txBody>
      </p:sp>
      <p:pic>
        <p:nvPicPr>
          <p:cNvPr id="1087" name="Google Shape;10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0" y="3149396"/>
            <a:ext cx="3231825" cy="199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525" y="3183325"/>
            <a:ext cx="3675474" cy="19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3"/>
          <p:cNvSpPr txBox="1"/>
          <p:nvPr>
            <p:ph idx="5" type="subTitle"/>
          </p:nvPr>
        </p:nvSpPr>
        <p:spPr>
          <a:xfrm>
            <a:off x="738587" y="3957825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Tiene la habilidad </a:t>
            </a:r>
            <a:r>
              <a:rPr lang="en"/>
              <a:t>de realizar más daño a los zombis </a:t>
            </a:r>
            <a:endParaRPr/>
          </a:p>
        </p:txBody>
      </p:sp>
      <p:sp>
        <p:nvSpPr>
          <p:cNvPr id="1094" name="Google Shape;1094;p43"/>
          <p:cNvSpPr txBox="1"/>
          <p:nvPr>
            <p:ph idx="7" type="subTitle"/>
          </p:nvPr>
        </p:nvSpPr>
        <p:spPr>
          <a:xfrm>
            <a:off x="6669675" y="3957825"/>
            <a:ext cx="1828500" cy="10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Tiene la habilidad de aumentar la velocidad de movimiento del jugador </a:t>
            </a:r>
            <a:endParaRPr/>
          </a:p>
        </p:txBody>
      </p:sp>
      <p:sp>
        <p:nvSpPr>
          <p:cNvPr id="1095" name="Google Shape;1095;p43"/>
          <p:cNvSpPr txBox="1"/>
          <p:nvPr>
            <p:ph idx="8" type="subTitle"/>
          </p:nvPr>
        </p:nvSpPr>
        <p:spPr>
          <a:xfrm>
            <a:off x="4692638" y="3957825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Tiene la habilidad de curar al jugador</a:t>
            </a:r>
            <a:endParaRPr/>
          </a:p>
        </p:txBody>
      </p:sp>
      <p:sp>
        <p:nvSpPr>
          <p:cNvPr id="1096" name="Google Shape;1096;p43"/>
          <p:cNvSpPr txBox="1"/>
          <p:nvPr>
            <p:ph type="title"/>
          </p:nvPr>
        </p:nvSpPr>
        <p:spPr>
          <a:xfrm>
            <a:off x="501725" y="507250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ups</a:t>
            </a:r>
            <a:endParaRPr/>
          </a:p>
        </p:txBody>
      </p:sp>
      <p:sp>
        <p:nvSpPr>
          <p:cNvPr id="1097" name="Google Shape;1097;p43"/>
          <p:cNvSpPr txBox="1"/>
          <p:nvPr>
            <p:ph idx="2" type="subTitle"/>
          </p:nvPr>
        </p:nvSpPr>
        <p:spPr>
          <a:xfrm>
            <a:off x="357225" y="3462800"/>
            <a:ext cx="2225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Insta-kill</a:t>
            </a:r>
            <a:endParaRPr/>
          </a:p>
        </p:txBody>
      </p:sp>
      <p:sp>
        <p:nvSpPr>
          <p:cNvPr id="1098" name="Google Shape;1098;p43"/>
          <p:cNvSpPr txBox="1"/>
          <p:nvPr>
            <p:ph idx="3" type="subTitle"/>
          </p:nvPr>
        </p:nvSpPr>
        <p:spPr>
          <a:xfrm>
            <a:off x="4538890" y="3462800"/>
            <a:ext cx="19809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Curación</a:t>
            </a:r>
            <a:endParaRPr/>
          </a:p>
        </p:txBody>
      </p:sp>
      <p:sp>
        <p:nvSpPr>
          <p:cNvPr id="1099" name="Google Shape;1099;p43"/>
          <p:cNvSpPr txBox="1"/>
          <p:nvPr>
            <p:ph idx="4" type="subTitle"/>
          </p:nvPr>
        </p:nvSpPr>
        <p:spPr>
          <a:xfrm>
            <a:off x="6669676" y="3462800"/>
            <a:ext cx="19809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Stamin-up</a:t>
            </a:r>
            <a:r>
              <a:rPr lang="en"/>
              <a:t> </a:t>
            </a:r>
            <a:endParaRPr/>
          </a:p>
        </p:txBody>
      </p:sp>
      <p:sp>
        <p:nvSpPr>
          <p:cNvPr id="1100" name="Google Shape;1100;p43"/>
          <p:cNvSpPr txBox="1"/>
          <p:nvPr>
            <p:ph idx="6" type="subTitle"/>
          </p:nvPr>
        </p:nvSpPr>
        <p:spPr>
          <a:xfrm>
            <a:off x="2715600" y="3957825"/>
            <a:ext cx="1673400" cy="8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Tiene la habilidad de recargar toda la munición del jugador </a:t>
            </a:r>
            <a:endParaRPr/>
          </a:p>
        </p:txBody>
      </p:sp>
      <p:sp>
        <p:nvSpPr>
          <p:cNvPr id="1101" name="Google Shape;1101;p43"/>
          <p:cNvSpPr txBox="1"/>
          <p:nvPr>
            <p:ph idx="1" type="subTitle"/>
          </p:nvPr>
        </p:nvSpPr>
        <p:spPr>
          <a:xfrm>
            <a:off x="2560499" y="3462800"/>
            <a:ext cx="18285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MAX.AMMO</a:t>
            </a:r>
            <a:endParaRPr/>
          </a:p>
        </p:txBody>
      </p:sp>
      <p:sp>
        <p:nvSpPr>
          <p:cNvPr id="1102" name="Google Shape;1102;p43"/>
          <p:cNvSpPr txBox="1"/>
          <p:nvPr/>
        </p:nvSpPr>
        <p:spPr>
          <a:xfrm>
            <a:off x="2776175" y="873225"/>
            <a:ext cx="316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Los power ups son potenciadores que se encuentra esparcidos en el campo de batalla, que te dan diferentes mejoras por un corto periodo de tiempo.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03" name="Google Shape;11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88" y="2287725"/>
            <a:ext cx="1142777" cy="11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700" y="2168012"/>
            <a:ext cx="1262100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718" y="2091200"/>
            <a:ext cx="2041245" cy="17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5760" y="2231300"/>
            <a:ext cx="1175075" cy="11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4"/>
          <p:cNvSpPr txBox="1"/>
          <p:nvPr>
            <p:ph type="title"/>
          </p:nvPr>
        </p:nvSpPr>
        <p:spPr>
          <a:xfrm>
            <a:off x="140875" y="140325"/>
            <a:ext cx="37140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</a:t>
            </a:r>
            <a:endParaRPr/>
          </a:p>
        </p:txBody>
      </p:sp>
      <p:sp>
        <p:nvSpPr>
          <p:cNvPr id="1112" name="Google Shape;1112;p44"/>
          <p:cNvSpPr txBox="1"/>
          <p:nvPr>
            <p:ph idx="2" type="title"/>
          </p:nvPr>
        </p:nvSpPr>
        <p:spPr>
          <a:xfrm>
            <a:off x="5409850" y="3260325"/>
            <a:ext cx="4185600" cy="11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Mapas</a:t>
            </a:r>
            <a:endParaRPr/>
          </a:p>
        </p:txBody>
      </p:sp>
      <p:sp>
        <p:nvSpPr>
          <p:cNvPr id="1113" name="Google Shape;1113;p44"/>
          <p:cNvSpPr txBox="1"/>
          <p:nvPr>
            <p:ph idx="1" type="subTitle"/>
          </p:nvPr>
        </p:nvSpPr>
        <p:spPr>
          <a:xfrm>
            <a:off x="5905281" y="42571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juego contará con distintos tipos de mapa, como de nieve, de selva, de desierto y de ciudad.</a:t>
            </a:r>
            <a:endParaRPr/>
          </a:p>
        </p:txBody>
      </p:sp>
      <p:sp>
        <p:nvSpPr>
          <p:cNvPr id="1114" name="Google Shape;1114;p44"/>
          <p:cNvSpPr txBox="1"/>
          <p:nvPr>
            <p:ph idx="3" type="subTitle"/>
          </p:nvPr>
        </p:nvSpPr>
        <p:spPr>
          <a:xfrm>
            <a:off x="339025" y="407700"/>
            <a:ext cx="2941800" cy="20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juego </a:t>
            </a:r>
            <a:r>
              <a:rPr lang="en"/>
              <a:t>contará</a:t>
            </a:r>
            <a:r>
              <a:rPr lang="en"/>
              <a:t> con 5 niveles, con diferentes mapas, zombies, personajes y en cada uno </a:t>
            </a:r>
            <a:r>
              <a:rPr lang="en"/>
              <a:t>aumentará</a:t>
            </a:r>
            <a:r>
              <a:rPr lang="en"/>
              <a:t> su dificultad </a:t>
            </a:r>
            <a:endParaRPr/>
          </a:p>
        </p:txBody>
      </p:sp>
      <p:pic>
        <p:nvPicPr>
          <p:cNvPr id="1115" name="Google Shape;11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850" y="1054725"/>
            <a:ext cx="2443301" cy="13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510" y="1020800"/>
            <a:ext cx="2508275" cy="140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350" y="3045975"/>
            <a:ext cx="2443301" cy="14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025" y="3045975"/>
            <a:ext cx="2443301" cy="14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5"/>
          <p:cNvSpPr txBox="1"/>
          <p:nvPr>
            <p:ph type="title"/>
          </p:nvPr>
        </p:nvSpPr>
        <p:spPr>
          <a:xfrm>
            <a:off x="167000" y="122450"/>
            <a:ext cx="6601800" cy="27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Pantalla de </a:t>
            </a:r>
            <a:r>
              <a:rPr lang="en" sz="3200"/>
              <a:t>game over</a:t>
            </a:r>
            <a:endParaRPr sz="3200"/>
          </a:p>
        </p:txBody>
      </p:sp>
      <p:pic>
        <p:nvPicPr>
          <p:cNvPr id="1124" name="Google Shape;11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375" y="2372125"/>
            <a:ext cx="5405551" cy="260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6"/>
          <p:cNvSpPr txBox="1"/>
          <p:nvPr>
            <p:ph type="title"/>
          </p:nvPr>
        </p:nvSpPr>
        <p:spPr>
          <a:xfrm>
            <a:off x="167000" y="122450"/>
            <a:ext cx="6601800" cy="27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Pantalla de Your win</a:t>
            </a:r>
            <a:endParaRPr sz="3200"/>
          </a:p>
        </p:txBody>
      </p:sp>
      <p:pic>
        <p:nvPicPr>
          <p:cNvPr id="1130" name="Google Shape;11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413" y="2022650"/>
            <a:ext cx="4913174" cy="291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47"/>
          <p:cNvSpPr txBox="1"/>
          <p:nvPr>
            <p:ph type="title"/>
          </p:nvPr>
        </p:nvSpPr>
        <p:spPr>
          <a:xfrm>
            <a:off x="259750" y="627950"/>
            <a:ext cx="3581100" cy="18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Menú de pausa</a:t>
            </a:r>
            <a:endParaRPr/>
          </a:p>
        </p:txBody>
      </p:sp>
      <p:sp>
        <p:nvSpPr>
          <p:cNvPr id="1136" name="Google Shape;1136;p47"/>
          <p:cNvSpPr txBox="1"/>
          <p:nvPr>
            <p:ph idx="1" type="subTitle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47"/>
          <p:cNvSpPr txBox="1"/>
          <p:nvPr>
            <p:ph idx="3" type="subTitle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47"/>
          <p:cNvSpPr txBox="1"/>
          <p:nvPr>
            <p:ph type="title"/>
          </p:nvPr>
        </p:nvSpPr>
        <p:spPr>
          <a:xfrm>
            <a:off x="4776100" y="178125"/>
            <a:ext cx="4286700" cy="28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Menú de opciones</a:t>
            </a:r>
            <a:endParaRPr/>
          </a:p>
        </p:txBody>
      </p:sp>
      <p:pic>
        <p:nvPicPr>
          <p:cNvPr id="1139" name="Google Shape;11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35" y="2423350"/>
            <a:ext cx="4079179" cy="25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099" y="2460350"/>
            <a:ext cx="4005901" cy="248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8"/>
          <p:cNvSpPr txBox="1"/>
          <p:nvPr>
            <p:ph type="title"/>
          </p:nvPr>
        </p:nvSpPr>
        <p:spPr>
          <a:xfrm>
            <a:off x="1785000" y="494350"/>
            <a:ext cx="6342300" cy="14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Leaderboard</a:t>
            </a:r>
            <a:endParaRPr/>
          </a:p>
        </p:txBody>
      </p:sp>
      <p:sp>
        <p:nvSpPr>
          <p:cNvPr id="1146" name="Google Shape;1146;p48"/>
          <p:cNvSpPr txBox="1"/>
          <p:nvPr>
            <p:ph idx="3" type="subTitle"/>
          </p:nvPr>
        </p:nvSpPr>
        <p:spPr>
          <a:xfrm>
            <a:off x="5662906" y="1681488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Agregamos los puntajes de partidas anteriores, y lo guardamos en un archivo .txt</a:t>
            </a:r>
            <a:endParaRPr/>
          </a:p>
        </p:txBody>
      </p:sp>
      <p:pic>
        <p:nvPicPr>
          <p:cNvPr id="1147" name="Google Shape;11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" y="1681500"/>
            <a:ext cx="4914376" cy="29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900" y="2766331"/>
            <a:ext cx="3559098" cy="2119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DIFICULTADES</a:t>
            </a:r>
            <a:endParaRPr/>
          </a:p>
        </p:txBody>
      </p:sp>
      <p:graphicFrame>
        <p:nvGraphicFramePr>
          <p:cNvPr id="1154" name="Google Shape;1154;p49"/>
          <p:cNvGraphicFramePr/>
          <p:nvPr/>
        </p:nvGraphicFramePr>
        <p:xfrm>
          <a:off x="1313675" y="134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{3CA0FB9B-9C47-4C1D-83DA-3A7D36F64FDE}</a:tableStyleId>
              </a:tblPr>
              <a:tblGrid>
                <a:gridCol w="2165500"/>
                <a:gridCol w="2165500"/>
                <a:gridCol w="2165500"/>
              </a:tblGrid>
              <a:tr h="69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FÁCIL</a:t>
                      </a:r>
                      <a:endParaRPr sz="15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6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SUPERVIVIENTE</a:t>
                      </a:r>
                      <a:endParaRPr sz="12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APOCALIPSIS</a:t>
                      </a:r>
                      <a:endParaRPr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359050">
                <a:tc>
                  <a:txBody>
                    <a:bodyPr/>
                    <a:lstStyle/>
                    <a:p>
                      <a:pPr indent="0" lvl="0" marL="182880" marR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La dificultad “FÁCIL” es para novatos donde los zombies tendrán 30 puntos de vida y 5 puntos de daño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La dificultad “SUPERVIVIENTE” es la dificultad por defecto donde los zombies tienen 50 puntos de vida y 10 puntos de daño 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182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La dificultad “APOCALIPSIS” es elevada donde los zombies tendrán 100 puntos de vida, 30 de daño y el doble de velocidad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5" name="Google Shape;1155;p49"/>
          <p:cNvSpPr/>
          <p:nvPr/>
        </p:nvSpPr>
        <p:spPr>
          <a:xfrm>
            <a:off x="4139225" y="3748650"/>
            <a:ext cx="335700" cy="333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9"/>
          <p:cNvSpPr/>
          <p:nvPr/>
        </p:nvSpPr>
        <p:spPr>
          <a:xfrm>
            <a:off x="4648950" y="3748650"/>
            <a:ext cx="335700" cy="333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9"/>
          <p:cNvSpPr/>
          <p:nvPr/>
        </p:nvSpPr>
        <p:spPr>
          <a:xfrm>
            <a:off x="2195750" y="3748650"/>
            <a:ext cx="335700" cy="333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49"/>
          <p:cNvSpPr/>
          <p:nvPr/>
        </p:nvSpPr>
        <p:spPr>
          <a:xfrm>
            <a:off x="6973150" y="3748650"/>
            <a:ext cx="335700" cy="333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49"/>
          <p:cNvSpPr/>
          <p:nvPr/>
        </p:nvSpPr>
        <p:spPr>
          <a:xfrm>
            <a:off x="6561500" y="3748650"/>
            <a:ext cx="335700" cy="333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49"/>
          <p:cNvSpPr/>
          <p:nvPr/>
        </p:nvSpPr>
        <p:spPr>
          <a:xfrm>
            <a:off x="6082700" y="3748650"/>
            <a:ext cx="335700" cy="333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49"/>
          <p:cNvSpPr/>
          <p:nvPr/>
        </p:nvSpPr>
        <p:spPr>
          <a:xfrm>
            <a:off x="4378625" y="4081950"/>
            <a:ext cx="335700" cy="333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49"/>
          <p:cNvSpPr/>
          <p:nvPr/>
        </p:nvSpPr>
        <p:spPr>
          <a:xfrm>
            <a:off x="6290975" y="4081950"/>
            <a:ext cx="335700" cy="333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49"/>
          <p:cNvSpPr/>
          <p:nvPr/>
        </p:nvSpPr>
        <p:spPr>
          <a:xfrm>
            <a:off x="6773900" y="4081950"/>
            <a:ext cx="335700" cy="333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2"/>
          <p:cNvSpPr txBox="1"/>
          <p:nvPr>
            <p:ph type="title"/>
          </p:nvPr>
        </p:nvSpPr>
        <p:spPr>
          <a:xfrm>
            <a:off x="502975" y="989700"/>
            <a:ext cx="448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INTEGRANTES:</a:t>
            </a:r>
            <a:endParaRPr/>
          </a:p>
        </p:txBody>
      </p:sp>
      <p:sp>
        <p:nvSpPr>
          <p:cNvPr id="966" name="Google Shape;966;p32"/>
          <p:cNvSpPr txBox="1"/>
          <p:nvPr>
            <p:ph idx="2" type="body"/>
          </p:nvPr>
        </p:nvSpPr>
        <p:spPr>
          <a:xfrm>
            <a:off x="419225" y="1649800"/>
            <a:ext cx="4360200" cy="17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Enzo Camizán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Joaquín Gálvez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Alexandro Chamochumbi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 Antúnez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Renato Cernades</a:t>
            </a:r>
            <a:endParaRPr/>
          </a:p>
        </p:txBody>
      </p:sp>
      <p:sp>
        <p:nvSpPr>
          <p:cNvPr id="967" name="Google Shape;967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2"/>
          <p:cNvSpPr txBox="1"/>
          <p:nvPr>
            <p:ph type="title"/>
          </p:nvPr>
        </p:nvSpPr>
        <p:spPr>
          <a:xfrm>
            <a:off x="502975" y="3276775"/>
            <a:ext cx="82209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 del video: https://youtu.be/GcSHyXNjMkY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3"/>
          <p:cNvSpPr txBox="1"/>
          <p:nvPr>
            <p:ph idx="15" type="title"/>
          </p:nvPr>
        </p:nvSpPr>
        <p:spPr>
          <a:xfrm>
            <a:off x="717450" y="451050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974" name="Google Shape;974;p33"/>
          <p:cNvSpPr txBox="1"/>
          <p:nvPr>
            <p:ph idx="6" type="subTitle"/>
          </p:nvPr>
        </p:nvSpPr>
        <p:spPr>
          <a:xfrm>
            <a:off x="1193350" y="2100825"/>
            <a:ext cx="31305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CARACTERISTICAS</a:t>
            </a:r>
            <a:endParaRPr/>
          </a:p>
        </p:txBody>
      </p:sp>
      <p:sp>
        <p:nvSpPr>
          <p:cNvPr id="975" name="Google Shape;975;p33"/>
          <p:cNvSpPr txBox="1"/>
          <p:nvPr>
            <p:ph idx="7" type="subTitle"/>
          </p:nvPr>
        </p:nvSpPr>
        <p:spPr>
          <a:xfrm>
            <a:off x="5062875" y="3393463"/>
            <a:ext cx="24846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REGLAS</a:t>
            </a:r>
            <a:endParaRPr/>
          </a:p>
        </p:txBody>
      </p:sp>
      <p:sp>
        <p:nvSpPr>
          <p:cNvPr id="976" name="Google Shape;976;p33"/>
          <p:cNvSpPr txBox="1"/>
          <p:nvPr>
            <p:ph idx="8" type="subTitle"/>
          </p:nvPr>
        </p:nvSpPr>
        <p:spPr>
          <a:xfrm>
            <a:off x="5141019" y="2099475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ACERCA DE</a:t>
            </a:r>
            <a:endParaRPr/>
          </a:p>
        </p:txBody>
      </p:sp>
      <p:sp>
        <p:nvSpPr>
          <p:cNvPr id="977" name="Google Shape;977;p33"/>
          <p:cNvSpPr txBox="1"/>
          <p:nvPr>
            <p:ph type="title"/>
          </p:nvPr>
        </p:nvSpPr>
        <p:spPr>
          <a:xfrm>
            <a:off x="1276006" y="15242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8" name="Google Shape;978;p33"/>
          <p:cNvSpPr txBox="1"/>
          <p:nvPr>
            <p:ph idx="3" type="title"/>
          </p:nvPr>
        </p:nvSpPr>
        <p:spPr>
          <a:xfrm>
            <a:off x="4822569" y="15242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79" name="Google Shape;979;p33"/>
          <p:cNvSpPr txBox="1"/>
          <p:nvPr>
            <p:ph idx="4" type="title"/>
          </p:nvPr>
        </p:nvSpPr>
        <p:spPr>
          <a:xfrm>
            <a:off x="1276006" y="277879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0" name="Google Shape;980;p33"/>
          <p:cNvSpPr txBox="1"/>
          <p:nvPr>
            <p:ph idx="5" type="title"/>
          </p:nvPr>
        </p:nvSpPr>
        <p:spPr>
          <a:xfrm>
            <a:off x="4822569" y="277880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1" name="Google Shape;981;p33"/>
          <p:cNvSpPr txBox="1"/>
          <p:nvPr>
            <p:ph idx="14" type="subTitle"/>
          </p:nvPr>
        </p:nvSpPr>
        <p:spPr>
          <a:xfrm>
            <a:off x="1516300" y="3392125"/>
            <a:ext cx="2484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JUGAR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4"/>
          <p:cNvSpPr txBox="1"/>
          <p:nvPr>
            <p:ph type="title"/>
          </p:nvPr>
        </p:nvSpPr>
        <p:spPr>
          <a:xfrm>
            <a:off x="451075" y="2662900"/>
            <a:ext cx="5807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CARACTERISTICAS</a:t>
            </a:r>
            <a:endParaRPr/>
          </a:p>
        </p:txBody>
      </p:sp>
      <p:sp>
        <p:nvSpPr>
          <p:cNvPr id="987" name="Google Shape;987;p34"/>
          <p:cNvSpPr txBox="1"/>
          <p:nvPr>
            <p:ph idx="2" type="title"/>
          </p:nvPr>
        </p:nvSpPr>
        <p:spPr>
          <a:xfrm>
            <a:off x="652500" y="151475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"/>
          <p:cNvSpPr/>
          <p:nvPr/>
        </p:nvSpPr>
        <p:spPr>
          <a:xfrm>
            <a:off x="1841050" y="2958463"/>
            <a:ext cx="2088000" cy="1779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7109700" y="2613850"/>
            <a:ext cx="1557900" cy="1369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403150" y="1826650"/>
            <a:ext cx="1437900" cy="1219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7412300" y="185575"/>
            <a:ext cx="1437900" cy="130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35"/>
          <p:cNvSpPr txBox="1"/>
          <p:nvPr>
            <p:ph type="title"/>
          </p:nvPr>
        </p:nvSpPr>
        <p:spPr>
          <a:xfrm>
            <a:off x="2184300" y="507475"/>
            <a:ext cx="4775400" cy="6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 sz="2300"/>
              <a:t>CARACTERISTICAS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97" name="Google Shape;997;p35"/>
          <p:cNvSpPr txBox="1"/>
          <p:nvPr>
            <p:ph idx="1" type="subTitle"/>
          </p:nvPr>
        </p:nvSpPr>
        <p:spPr>
          <a:xfrm>
            <a:off x="1900400" y="1420925"/>
            <a:ext cx="2458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JUGADOR </a:t>
            </a:r>
            <a:endParaRPr/>
          </a:p>
        </p:txBody>
      </p:sp>
      <p:sp>
        <p:nvSpPr>
          <p:cNvPr id="998" name="Google Shape;998;p35"/>
          <p:cNvSpPr txBox="1"/>
          <p:nvPr>
            <p:ph idx="7" type="subTitle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 juego es un shooter de zombies en 2D visto desde arriba</a:t>
            </a:r>
            <a:endParaRPr/>
          </a:p>
        </p:txBody>
      </p:sp>
      <p:sp>
        <p:nvSpPr>
          <p:cNvPr id="999" name="Google Shape;999;p35"/>
          <p:cNvSpPr txBox="1"/>
          <p:nvPr>
            <p:ph idx="4" type="subTitle"/>
          </p:nvPr>
        </p:nvSpPr>
        <p:spPr>
          <a:xfrm>
            <a:off x="5099197" y="1294794"/>
            <a:ext cx="2144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SHOOTER EN 2D</a:t>
            </a:r>
            <a:endParaRPr/>
          </a:p>
        </p:txBody>
      </p:sp>
      <p:sp>
        <p:nvSpPr>
          <p:cNvPr id="1000" name="Google Shape;1000;p35"/>
          <p:cNvSpPr txBox="1"/>
          <p:nvPr>
            <p:ph idx="6" type="subTitle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 juego podrá jugarse de un solo jugador </a:t>
            </a:r>
            <a:endParaRPr/>
          </a:p>
        </p:txBody>
      </p:sp>
      <p:pic>
        <p:nvPicPr>
          <p:cNvPr id="1001" name="Google Shape;10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97" y="3274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647" y="228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50" y="1960700"/>
            <a:ext cx="951100" cy="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9699" y="2613850"/>
            <a:ext cx="1437900" cy="14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138" y="2958500"/>
            <a:ext cx="1779825" cy="17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35"/>
          <p:cNvSpPr txBox="1"/>
          <p:nvPr/>
        </p:nvSpPr>
        <p:spPr>
          <a:xfrm>
            <a:off x="3485750" y="2878875"/>
            <a:ext cx="22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07" name="Google Shape;1007;p35"/>
          <p:cNvSpPr txBox="1"/>
          <p:nvPr>
            <p:ph idx="4" type="subTitle"/>
          </p:nvPr>
        </p:nvSpPr>
        <p:spPr>
          <a:xfrm>
            <a:off x="4267325" y="3238823"/>
            <a:ext cx="21444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El juego cuenta con sonidos y </a:t>
            </a:r>
            <a:r>
              <a:rPr lang="en"/>
              <a:t>música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6"/>
          <p:cNvSpPr txBox="1"/>
          <p:nvPr>
            <p:ph type="title"/>
          </p:nvPr>
        </p:nvSpPr>
        <p:spPr>
          <a:xfrm>
            <a:off x="5143700" y="254442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ACERCA</a:t>
            </a:r>
            <a:r>
              <a:rPr lang="en"/>
              <a:t> DE</a:t>
            </a:r>
            <a:endParaRPr/>
          </a:p>
        </p:txBody>
      </p:sp>
      <p:sp>
        <p:nvSpPr>
          <p:cNvPr id="1013" name="Google Shape;1013;p36"/>
          <p:cNvSpPr txBox="1"/>
          <p:nvPr>
            <p:ph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4" name="Google Shape;1014;p36"/>
          <p:cNvSpPr txBox="1"/>
          <p:nvPr>
            <p:ph idx="1" type="subTitle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Todo sobre el juego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7"/>
          <p:cNvSpPr txBox="1"/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Acerca de</a:t>
            </a:r>
            <a:endParaRPr/>
          </a:p>
        </p:txBody>
      </p:sp>
      <p:sp>
        <p:nvSpPr>
          <p:cNvPr id="1020" name="Google Shape;1020;p37"/>
          <p:cNvSpPr txBox="1"/>
          <p:nvPr>
            <p:ph idx="1" type="body"/>
          </p:nvPr>
        </p:nvSpPr>
        <p:spPr>
          <a:xfrm>
            <a:off x="996025" y="2547575"/>
            <a:ext cx="40842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El juego es un shooter en 2D de zombies, en el cual tú tendrás la misión de pasar por distintos mapas, matando zombies, con la finalidad de llegar al </a:t>
            </a:r>
            <a:r>
              <a:rPr lang="en"/>
              <a:t>búnker</a:t>
            </a:r>
            <a:r>
              <a:rPr lang="en"/>
              <a:t> de nuketown para estar por fin a salvo.</a:t>
            </a: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6508984" y="2036783"/>
            <a:ext cx="700356" cy="700356"/>
          </a:xfrm>
          <a:custGeom>
            <a:rect b="b" l="l" r="r" t="t"/>
            <a:pathLst>
              <a:path extrusionOk="0" h="52967" w="52967">
                <a:moveTo>
                  <a:pt x="9841" y="0"/>
                </a:moveTo>
                <a:lnTo>
                  <a:pt x="0" y="9841"/>
                </a:lnTo>
                <a:lnTo>
                  <a:pt x="16594" y="26435"/>
                </a:lnTo>
                <a:lnTo>
                  <a:pt x="0" y="43030"/>
                </a:lnTo>
                <a:lnTo>
                  <a:pt x="9841" y="52967"/>
                </a:lnTo>
                <a:lnTo>
                  <a:pt x="26435" y="36373"/>
                </a:lnTo>
                <a:lnTo>
                  <a:pt x="43029" y="52967"/>
                </a:lnTo>
                <a:lnTo>
                  <a:pt x="52967" y="43030"/>
                </a:lnTo>
                <a:lnTo>
                  <a:pt x="36372" y="26435"/>
                </a:lnTo>
                <a:lnTo>
                  <a:pt x="52967" y="9841"/>
                </a:lnTo>
                <a:lnTo>
                  <a:pt x="43029" y="0"/>
                </a:lnTo>
                <a:lnTo>
                  <a:pt x="26435" y="16595"/>
                </a:lnTo>
                <a:lnTo>
                  <a:pt x="98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7206767" y="2053364"/>
            <a:ext cx="876401" cy="654434"/>
          </a:xfrm>
          <a:custGeom>
            <a:rect b="b" l="l" r="r" t="t"/>
            <a:pathLst>
              <a:path extrusionOk="0" h="49494" w="66281">
                <a:moveTo>
                  <a:pt x="33092" y="25181"/>
                </a:moveTo>
                <a:lnTo>
                  <a:pt x="40039" y="35601"/>
                </a:lnTo>
                <a:lnTo>
                  <a:pt x="26146" y="35601"/>
                </a:lnTo>
                <a:lnTo>
                  <a:pt x="33092" y="25181"/>
                </a:lnTo>
                <a:close/>
                <a:moveTo>
                  <a:pt x="33092" y="1"/>
                </a:moveTo>
                <a:lnTo>
                  <a:pt x="1" y="49494"/>
                </a:lnTo>
                <a:lnTo>
                  <a:pt x="66281" y="49494"/>
                </a:lnTo>
                <a:lnTo>
                  <a:pt x="330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5564988" y="2012745"/>
            <a:ext cx="864923" cy="740989"/>
          </a:xfrm>
          <a:custGeom>
            <a:rect b="b" l="l" r="r" t="t"/>
            <a:pathLst>
              <a:path extrusionOk="0" h="56040" w="65413">
                <a:moveTo>
                  <a:pt x="37434" y="13975"/>
                </a:moveTo>
                <a:cubicBezTo>
                  <a:pt x="45152" y="13975"/>
                  <a:pt x="51423" y="20246"/>
                  <a:pt x="51423" y="27964"/>
                </a:cubicBezTo>
                <a:cubicBezTo>
                  <a:pt x="51489" y="36469"/>
                  <a:pt x="44545" y="42090"/>
                  <a:pt x="37300" y="42090"/>
                </a:cubicBezTo>
                <a:cubicBezTo>
                  <a:pt x="33861" y="42090"/>
                  <a:pt x="30354" y="40824"/>
                  <a:pt x="27497" y="37998"/>
                </a:cubicBezTo>
                <a:cubicBezTo>
                  <a:pt x="18621" y="29122"/>
                  <a:pt x="24892" y="14071"/>
                  <a:pt x="37434" y="14071"/>
                </a:cubicBezTo>
                <a:lnTo>
                  <a:pt x="37434" y="13975"/>
                </a:lnTo>
                <a:close/>
                <a:moveTo>
                  <a:pt x="37201" y="1"/>
                </a:moveTo>
                <a:cubicBezTo>
                  <a:pt x="30310" y="1"/>
                  <a:pt x="23281" y="2561"/>
                  <a:pt x="17560" y="8282"/>
                </a:cubicBezTo>
                <a:cubicBezTo>
                  <a:pt x="1" y="25938"/>
                  <a:pt x="12447" y="56039"/>
                  <a:pt x="37434" y="56039"/>
                </a:cubicBezTo>
                <a:cubicBezTo>
                  <a:pt x="52871" y="56039"/>
                  <a:pt x="65413" y="43497"/>
                  <a:pt x="65413" y="27964"/>
                </a:cubicBezTo>
                <a:cubicBezTo>
                  <a:pt x="65348" y="11139"/>
                  <a:pt x="51574" y="1"/>
                  <a:pt x="37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5965545" y="1919363"/>
            <a:ext cx="188817" cy="432468"/>
          </a:xfrm>
          <a:custGeom>
            <a:rect b="b" l="l" r="r" t="t"/>
            <a:pathLst>
              <a:path extrusionOk="0" h="32707" w="14280">
                <a:moveTo>
                  <a:pt x="1" y="0"/>
                </a:moveTo>
                <a:lnTo>
                  <a:pt x="1" y="32706"/>
                </a:lnTo>
                <a:lnTo>
                  <a:pt x="14280" y="32706"/>
                </a:lnTo>
                <a:lnTo>
                  <a:pt x="14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8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JUGAR</a:t>
            </a:r>
            <a:endParaRPr/>
          </a:p>
        </p:txBody>
      </p:sp>
      <p:sp>
        <p:nvSpPr>
          <p:cNvPr id="1030" name="Google Shape;1030;p38"/>
          <p:cNvSpPr txBox="1"/>
          <p:nvPr>
            <p:ph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9"/>
          <p:cNvSpPr txBox="1"/>
          <p:nvPr>
            <p:ph idx="3" type="subTitle"/>
          </p:nvPr>
        </p:nvSpPr>
        <p:spPr>
          <a:xfrm>
            <a:off x="651838" y="1704325"/>
            <a:ext cx="2311800" cy="17640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 moverá con las teclas WASD, disparará con la tecla ‘T’ y recarga con la tecla ‘R’. También el jugador es capaz de apuntar a los zombies con el mouse </a:t>
            </a:r>
            <a:endParaRPr/>
          </a:p>
        </p:txBody>
      </p:sp>
      <p:sp>
        <p:nvSpPr>
          <p:cNvPr id="1036" name="Google Shape;1036;p39"/>
          <p:cNvSpPr txBox="1"/>
          <p:nvPr>
            <p:ph idx="2" type="subTitle"/>
          </p:nvPr>
        </p:nvSpPr>
        <p:spPr>
          <a:xfrm>
            <a:off x="5686350" y="1700150"/>
            <a:ext cx="2391600" cy="16029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 moverá con las flechas según la dirección correspondiente. Dispara con ‘.’, recarga con la tecla ‘M’</a:t>
            </a:r>
            <a:endParaRPr/>
          </a:p>
        </p:txBody>
      </p:sp>
      <p:sp>
        <p:nvSpPr>
          <p:cNvPr id="1037" name="Google Shape;1037;p39"/>
          <p:cNvSpPr txBox="1"/>
          <p:nvPr>
            <p:ph idx="4" type="subTitle"/>
          </p:nvPr>
        </p:nvSpPr>
        <p:spPr>
          <a:xfrm>
            <a:off x="858234" y="1318912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JUGADOR 1</a:t>
            </a:r>
            <a:endParaRPr/>
          </a:p>
        </p:txBody>
      </p:sp>
      <p:sp>
        <p:nvSpPr>
          <p:cNvPr id="1038" name="Google Shape;1038;p39"/>
          <p:cNvSpPr txBox="1"/>
          <p:nvPr>
            <p:ph type="title"/>
          </p:nvPr>
        </p:nvSpPr>
        <p:spPr>
          <a:xfrm>
            <a:off x="631725" y="329900"/>
            <a:ext cx="805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CONTROLES</a:t>
            </a:r>
            <a:endParaRPr/>
          </a:p>
        </p:txBody>
      </p:sp>
      <p:sp>
        <p:nvSpPr>
          <p:cNvPr id="1039" name="Google Shape;1039;p39"/>
          <p:cNvSpPr txBox="1"/>
          <p:nvPr>
            <p:ph idx="2" type="subTitle"/>
          </p:nvPr>
        </p:nvSpPr>
        <p:spPr>
          <a:xfrm>
            <a:off x="3350925" y="2739350"/>
            <a:ext cx="2190300" cy="16029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 botón de pausa es con ‘P’ en donde se abrira un menu, para </a:t>
            </a:r>
            <a:r>
              <a:rPr lang="en"/>
              <a:t>reiniciar</a:t>
            </a:r>
            <a:r>
              <a:rPr lang="en"/>
              <a:t> el nivel, salir del mapa o del juego.</a:t>
            </a:r>
            <a:endParaRPr/>
          </a:p>
        </p:txBody>
      </p:sp>
      <p:sp>
        <p:nvSpPr>
          <p:cNvPr id="1040" name="Google Shape;1040;p39"/>
          <p:cNvSpPr txBox="1"/>
          <p:nvPr>
            <p:ph idx="5" type="subTitle"/>
          </p:nvPr>
        </p:nvSpPr>
        <p:spPr>
          <a:xfrm>
            <a:off x="3496575" y="238940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PAUSA</a:t>
            </a:r>
            <a:endParaRPr/>
          </a:p>
        </p:txBody>
      </p:sp>
      <p:grpSp>
        <p:nvGrpSpPr>
          <p:cNvPr id="1041" name="Google Shape;1041;p39"/>
          <p:cNvGrpSpPr/>
          <p:nvPr/>
        </p:nvGrpSpPr>
        <p:grpSpPr>
          <a:xfrm>
            <a:off x="1349906" y="3657710"/>
            <a:ext cx="576953" cy="644452"/>
            <a:chOff x="1206100" y="3833937"/>
            <a:chExt cx="1073400" cy="1073371"/>
          </a:xfrm>
        </p:grpSpPr>
        <p:sp>
          <p:nvSpPr>
            <p:cNvPr id="1042" name="Google Shape;1042;p39"/>
            <p:cNvSpPr/>
            <p:nvPr/>
          </p:nvSpPr>
          <p:spPr>
            <a:xfrm>
              <a:off x="1298200" y="3904875"/>
              <a:ext cx="884100" cy="931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3" name="Google Shape;104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06100" y="3833937"/>
              <a:ext cx="1073400" cy="10733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4" name="Google Shape;1044;p39"/>
          <p:cNvGrpSpPr/>
          <p:nvPr/>
        </p:nvGrpSpPr>
        <p:grpSpPr>
          <a:xfrm>
            <a:off x="3706237" y="907712"/>
            <a:ext cx="1203675" cy="1203675"/>
            <a:chOff x="3706237" y="907712"/>
            <a:chExt cx="1203675" cy="1203675"/>
          </a:xfrm>
        </p:grpSpPr>
        <p:sp>
          <p:nvSpPr>
            <p:cNvPr id="1045" name="Google Shape;1045;p39"/>
            <p:cNvSpPr/>
            <p:nvPr/>
          </p:nvSpPr>
          <p:spPr>
            <a:xfrm>
              <a:off x="3787123" y="1043800"/>
              <a:ext cx="1041900" cy="931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6" name="Google Shape;104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06237" y="907712"/>
              <a:ext cx="1203675" cy="120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7" name="Google Shape;1047;p39"/>
          <p:cNvGrpSpPr/>
          <p:nvPr/>
        </p:nvGrpSpPr>
        <p:grpSpPr>
          <a:xfrm>
            <a:off x="6280313" y="3613038"/>
            <a:ext cx="1203675" cy="1203675"/>
            <a:chOff x="6527325" y="3531188"/>
            <a:chExt cx="1203675" cy="1203675"/>
          </a:xfrm>
        </p:grpSpPr>
        <p:sp>
          <p:nvSpPr>
            <p:cNvPr id="1048" name="Google Shape;1048;p39"/>
            <p:cNvSpPr/>
            <p:nvPr/>
          </p:nvSpPr>
          <p:spPr>
            <a:xfrm>
              <a:off x="6612650" y="3600075"/>
              <a:ext cx="1041900" cy="107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9" name="Google Shape;104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7325" y="3531188"/>
              <a:ext cx="1203675" cy="120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0" name="Google Shape;1050;p39"/>
          <p:cNvGrpSpPr/>
          <p:nvPr/>
        </p:nvGrpSpPr>
        <p:grpSpPr>
          <a:xfrm>
            <a:off x="631728" y="3657717"/>
            <a:ext cx="516678" cy="644415"/>
            <a:chOff x="152125" y="3035600"/>
            <a:chExt cx="1041900" cy="1041900"/>
          </a:xfrm>
        </p:grpSpPr>
        <p:sp>
          <p:nvSpPr>
            <p:cNvPr id="1051" name="Google Shape;1051;p39"/>
            <p:cNvSpPr/>
            <p:nvPr/>
          </p:nvSpPr>
          <p:spPr>
            <a:xfrm>
              <a:off x="197950" y="3075050"/>
              <a:ext cx="884100" cy="931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2" name="Google Shape;1052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125" y="3035600"/>
              <a:ext cx="1041900" cy="1041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53" name="Google Shape;1053;p39"/>
            <p:cNvCxnSpPr/>
            <p:nvPr/>
          </p:nvCxnSpPr>
          <p:spPr>
            <a:xfrm flipH="1">
              <a:off x="266325" y="3145300"/>
              <a:ext cx="7500" cy="82140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4" name="Google Shape;1054;p39"/>
            <p:cNvCxnSpPr/>
            <p:nvPr/>
          </p:nvCxnSpPr>
          <p:spPr>
            <a:xfrm flipH="1">
              <a:off x="1082050" y="3145300"/>
              <a:ext cx="7500" cy="82140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5" name="Google Shape;1055;p39"/>
            <p:cNvCxnSpPr/>
            <p:nvPr/>
          </p:nvCxnSpPr>
          <p:spPr>
            <a:xfrm>
              <a:off x="281225" y="3145300"/>
              <a:ext cx="8214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6" name="Google Shape;1056;p39"/>
            <p:cNvCxnSpPr/>
            <p:nvPr/>
          </p:nvCxnSpPr>
          <p:spPr>
            <a:xfrm>
              <a:off x="268150" y="3966700"/>
              <a:ext cx="8214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57" name="Google Shape;1057;p39"/>
          <p:cNvSpPr txBox="1"/>
          <p:nvPr>
            <p:ph idx="4" type="subTitle"/>
          </p:nvPr>
        </p:nvSpPr>
        <p:spPr>
          <a:xfrm>
            <a:off x="5858909" y="131890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JUGADOR 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